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2"/>
  </p:notesMasterIdLst>
  <p:handoutMasterIdLst>
    <p:handoutMasterId r:id="rId43"/>
  </p:handoutMasterIdLst>
  <p:sldIdLst>
    <p:sldId id="275" r:id="rId3"/>
    <p:sldId id="269" r:id="rId4"/>
    <p:sldId id="281" r:id="rId5"/>
    <p:sldId id="312" r:id="rId6"/>
    <p:sldId id="280" r:id="rId7"/>
    <p:sldId id="311" r:id="rId8"/>
    <p:sldId id="282" r:id="rId9"/>
    <p:sldId id="287" r:id="rId10"/>
    <p:sldId id="289" r:id="rId11"/>
    <p:sldId id="290" r:id="rId12"/>
    <p:sldId id="284" r:id="rId13"/>
    <p:sldId id="288" r:id="rId14"/>
    <p:sldId id="310" r:id="rId15"/>
    <p:sldId id="313" r:id="rId16"/>
    <p:sldId id="292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298" r:id="rId27"/>
    <p:sldId id="323" r:id="rId28"/>
    <p:sldId id="300" r:id="rId29"/>
    <p:sldId id="299" r:id="rId30"/>
    <p:sldId id="301" r:id="rId31"/>
    <p:sldId id="293" r:id="rId32"/>
    <p:sldId id="294" r:id="rId33"/>
    <p:sldId id="295" r:id="rId34"/>
    <p:sldId id="296" r:id="rId35"/>
    <p:sldId id="285" r:id="rId36"/>
    <p:sldId id="283" r:id="rId37"/>
    <p:sldId id="286" r:id="rId38"/>
    <p:sldId id="324" r:id="rId39"/>
    <p:sldId id="325" r:id="rId40"/>
    <p:sldId id="326" r:id="rId41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40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3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9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5" Type="http://schemas.openxmlformats.org/officeDocument/2006/relationships/image" Target="../media/image7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2428735"/>
            <a:ext cx="10964805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放在里面就可以实现简单的下拉刷新。</a:t>
            </a: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0" y="365871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Collections.shuffle(remainingChannels);</a:t>
            </a:r>
            <a:r>
              <a:rPr lang="zh-CN" altLang="en-US" dirty="0">
                <a:sym typeface="+mn-ea"/>
              </a:rPr>
              <a:t>进行打乱，从而进行下一轮的随机刷新选择。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其中，maxResults表示最大请求数量，比如如果是访问频道视频，最多会爬取20个视频信息。googleapis获取的频道链接内容是Json格式，需要做Parse解析工作，得到需要的视频信息列表。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RequestYoutubeAPI类是ChannelFragment中的内部类，用于GoogleapiURL的请求。它是一个继承自AsyncTask的类。由于主线程用于处理 UI 事件，如果在主线程中执行一些耗时的操作（例如网络请求、文件读写等），可能会导致界面卡顿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将耗时的任务放在后台线程中执行，而在主线程中执行一些与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17125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1352550"/>
            <a:ext cx="491172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步骤如下，首先通过new OkHttpClient新建一个请求客户端，然后创建一个请求new Request.Builder().url(频道URL)).build()，在请求中，最多进行MAX_RETRIES次请求，每一次请求时，通过客户端创建一个newCall并执行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81015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71139" y="4129536"/>
            <a:ext cx="1774845" cy="960541"/>
            <a:chOff x="8704421" y="540040"/>
            <a:chExt cx="1774845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我的页面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9F95CB-1988-A80F-893C-16504D3E7104}"/>
              </a:ext>
            </a:extLst>
          </p:cNvPr>
          <p:cNvGrpSpPr/>
          <p:nvPr/>
        </p:nvGrpSpPr>
        <p:grpSpPr>
          <a:xfrm>
            <a:off x="8232969" y="2840713"/>
            <a:ext cx="2569934" cy="960541"/>
            <a:chOff x="8704421" y="540040"/>
            <a:chExt cx="2569934" cy="96054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2312FEA-0DFF-62BD-A031-47E9CE4A48B4}"/>
                </a:ext>
              </a:extLst>
            </p:cNvPr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187DD5D-C105-48AF-5B7D-88328EA1B4D2}"/>
                </a:ext>
              </a:extLst>
            </p:cNvPr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在请求完成后，执行重写的onPostExecute方法，它接受请求的结果。这是Json字符串构成的信息，然后通过解析Json, 更新数据，更新视图显示，再停止播放刷新动画：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通过数据更新视图是在该方法中调用init(_data)方法，该方法实现中，主要是重设_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parseVideoListFromResponse(JSONObject jsonObject)` 算法，进行Json解析。类似于剥洋葱，一层一层的往里面寻找信息。最后完成时，创建YoutubeDataModel对象，这是用来保存视频信息数据的类。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类，泛型参数为其内部自定义类VideoPostAdapter.YoutubePostHolder。</a:t>
            </a: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170" y="2021205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然后通过Picasso第三方库中提供的加载图片url的方法，将从数据对象中获得到的封面URL字符串信息，加载并装入到ImageView控件中：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匿名内部类，作为setOnClickListener方法的参数，这是一种”函数时编程“的思想，实际上是为接口类型参数，填充一个实例化对象。可以类比于C++中的函数指针，C#中的委托。</a:t>
            </a: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点击事件需要启动视频播放页面（YoutubeVideoPlayActivity，会在后面介绍），同时向它传递信息，通过intent.putExtra实现。这里需要传递视频的id信息，然后启动页面。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472694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顶层布局使用NestedScrollView，然后内部是一个RelativeLayout，再往内部嵌套了用于视频播放的WebView 和 评论区显示的RecyclerView。</a:t>
            </a:r>
          </a:p>
          <a:p>
            <a:endParaRPr dirty="0"/>
          </a:p>
          <a:p>
            <a:r>
              <a:rPr dirty="0"/>
              <a:t>NestedScrollView其作用就是作为控件父布局，从而具备（嵌套）滑动功能。ScrollView嵌套RecyclerView存在滑动冲突，显示不全的问题。NestedScrollView嵌套RecyclerView不会存在显示问题。</a:t>
            </a:r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3769" y="1174533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5877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信息栏。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</a:p>
        </p:txBody>
      </p:sp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80" y="852805"/>
            <a:ext cx="2429853" cy="5400000"/>
          </a:xfrm>
          <a:prstGeom prst="rect">
            <a:avLst/>
          </a:prstGeom>
        </p:spPr>
      </p:pic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35" y="852805"/>
            <a:ext cx="2429216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36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025" y="852805"/>
            <a:ext cx="243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63EFA6-E5FA-439D-9BA4-0FE92499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71" y="732522"/>
            <a:ext cx="3343742" cy="57539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文件上传</a:t>
            </a:r>
            <a:endParaRPr lang="en-US" altLang="zh-CN" dirty="0"/>
          </a:p>
          <a:p>
            <a:r>
              <a:rPr lang="zh-CN" altLang="en-US" dirty="0"/>
              <a:t>当点击文件上传按钮时，则会跳转到文件夹中，选择视频然后进行本地上传。同时当前上传的视频会显示在按钮下方。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D0510-C831-27B6-CEE3-F57FD0EF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9" y="2285003"/>
            <a:ext cx="5363345" cy="26535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1E9CD8-8669-F34E-9C67-090CF57B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69" y="4189775"/>
            <a:ext cx="6820396" cy="1747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610DE7-1698-37B8-9D5C-78006F3643CC}"/>
              </a:ext>
            </a:extLst>
          </p:cNvPr>
          <p:cNvSpPr txBox="1"/>
          <p:nvPr/>
        </p:nvSpPr>
        <p:spPr>
          <a:xfrm>
            <a:off x="6310704" y="2798871"/>
            <a:ext cx="49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同时在文件上传成功之后，通过动态广播机制，通知“我的”页面进行数据更新</a:t>
            </a:r>
          </a:p>
        </p:txBody>
      </p:sp>
    </p:spTree>
    <p:extLst>
      <p:ext uri="{BB962C8B-B14F-4D97-AF65-F5344CB8AC3E}">
        <p14:creationId xmlns:p14="http://schemas.microsoft.com/office/powerpoint/2010/main" val="102462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458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我的页面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这里主要是显示当前用户所上传的视频列表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09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F605B0-7466-D6D1-C778-E5FFD1108BBD}"/>
              </a:ext>
            </a:extLst>
          </p:cNvPr>
          <p:cNvSpPr txBox="1"/>
          <p:nvPr/>
        </p:nvSpPr>
        <p:spPr>
          <a:xfrm>
            <a:off x="764005" y="968542"/>
            <a:ext cx="603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接收到广播之后，同时也会接收到新增加的视频的文件路径，会进行数据刷新。</a:t>
            </a:r>
            <a:endParaRPr lang="en-US" altLang="zh-CN" dirty="0"/>
          </a:p>
          <a:p>
            <a:r>
              <a:rPr lang="zh-CN" altLang="en-US" dirty="0"/>
              <a:t>此外，当前视频</a:t>
            </a:r>
            <a:r>
              <a:rPr lang="en-US" altLang="zh-CN" dirty="0"/>
              <a:t>item</a:t>
            </a:r>
            <a:r>
              <a:rPr lang="zh-CN" altLang="en-US" dirty="0"/>
              <a:t>显示的封面是采用视频首帧来设置的，将获取到的封面同时上传到本地，命名与视频名称一致。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A3892E-57DD-CA0D-34D1-EA0EB153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76" y="2257911"/>
            <a:ext cx="6934045" cy="4329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F60EFC-2372-EB1C-4C9A-29FA7CFB2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2" y="2820518"/>
            <a:ext cx="4976260" cy="19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EzZDcyYTk4OTcwZjIyYzcxMDc4YTZmOWVlOTk0Y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1919</Words>
  <Application>Microsoft Office PowerPoint</Application>
  <PresentationFormat>宽屏</PresentationFormat>
  <Paragraphs>171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微软雅黑</vt:lpstr>
      <vt:lpstr>Arial</vt:lpstr>
      <vt:lpstr>Calibri</vt:lpstr>
      <vt:lpstr>Consolas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大宇 杨</cp:lastModifiedBy>
  <cp:revision>69</cp:revision>
  <dcterms:created xsi:type="dcterms:W3CDTF">2023-12-17T11:29:00Z</dcterms:created>
  <dcterms:modified xsi:type="dcterms:W3CDTF">2023-12-18T13:52:35Z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